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9" r:id="rId14"/>
    <p:sldId id="268" r:id="rId15"/>
  </p:sldIdLst>
  <p:sldSz cx="6858000" cy="9144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 snapToObjects="1">
      <p:cViewPr varScale="1">
        <p:scale>
          <a:sx n="115" d="100"/>
          <a:sy n="115" d="100"/>
        </p:scale>
        <p:origin x="-3904" y="-11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14350" y="2840569"/>
            <a:ext cx="5829300" cy="1960033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684F2-A95E-3E42-85A1-18BFFA86A67F}" type="datetimeFigureOut">
              <a:rPr lang="fr-FR" smtClean="0"/>
              <a:t>03/07/2014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BCA8A-5633-CA45-AD2F-E93DEEF0F47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72488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684F2-A95E-3E42-85A1-18BFFA86A67F}" type="datetimeFigureOut">
              <a:rPr lang="fr-FR" smtClean="0"/>
              <a:t>03/07/2014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BCA8A-5633-CA45-AD2F-E93DEEF0F47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2470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257176" y="488951"/>
            <a:ext cx="3357563" cy="1040130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684F2-A95E-3E42-85A1-18BFFA86A67F}" type="datetimeFigureOut">
              <a:rPr lang="fr-FR" smtClean="0"/>
              <a:t>03/07/2014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BCA8A-5633-CA45-AD2F-E93DEEF0F47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5908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684F2-A95E-3E42-85A1-18BFFA86A67F}" type="datetimeFigureOut">
              <a:rPr lang="fr-FR" smtClean="0"/>
              <a:t>03/07/2014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BCA8A-5633-CA45-AD2F-E93DEEF0F47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9274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41735" y="3875620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684F2-A95E-3E42-85A1-18BFFA86A67F}" type="datetimeFigureOut">
              <a:rPr lang="fr-FR" smtClean="0"/>
              <a:t>03/07/2014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BCA8A-5633-CA45-AD2F-E93DEEF0F47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56111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257176" y="2844801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2628901" y="2844801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684F2-A95E-3E42-85A1-18BFFA86A67F}" type="datetimeFigureOut">
              <a:rPr lang="fr-FR" smtClean="0"/>
              <a:t>03/07/2014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BCA8A-5633-CA45-AD2F-E93DEEF0F47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4644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1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42901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3483770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3770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684F2-A95E-3E42-85A1-18BFFA86A67F}" type="datetimeFigureOut">
              <a:rPr lang="fr-FR" smtClean="0"/>
              <a:t>03/07/2014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BCA8A-5633-CA45-AD2F-E93DEEF0F47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0711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684F2-A95E-3E42-85A1-18BFFA86A67F}" type="datetimeFigureOut">
              <a:rPr lang="fr-FR" smtClean="0"/>
              <a:t>03/07/2014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BCA8A-5633-CA45-AD2F-E93DEEF0F47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5213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684F2-A95E-3E42-85A1-18BFFA86A67F}" type="datetimeFigureOut">
              <a:rPr lang="fr-FR" smtClean="0"/>
              <a:t>03/07/2014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BCA8A-5633-CA45-AD2F-E93DEEF0F47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8438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1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681288" y="364069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42901" y="1913469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684F2-A95E-3E42-85A1-18BFFA86A67F}" type="datetimeFigureOut">
              <a:rPr lang="fr-FR" smtClean="0"/>
              <a:t>03/07/2014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BCA8A-5633-CA45-AD2F-E93DEEF0F47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21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684F2-A95E-3E42-85A1-18BFFA86A67F}" type="datetimeFigureOut">
              <a:rPr lang="fr-FR" smtClean="0"/>
              <a:t>03/07/2014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BCA8A-5633-CA45-AD2F-E93DEEF0F47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3826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133602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342900" y="8475136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C684F2-A95E-3E42-85A1-18BFFA86A67F}" type="datetimeFigureOut">
              <a:rPr lang="fr-FR" smtClean="0"/>
              <a:t>03/07/2014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343150" y="8475136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4914900" y="8475136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3BCA8A-5633-CA45-AD2F-E93DEEF0F47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4058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3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3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3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page de signature -LIA TYL-FJPPL - SCAN_00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495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IMG_243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35899"/>
            <a:ext cx="6858000" cy="4900247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1203738" y="6935304"/>
            <a:ext cx="4229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latin typeface="Adobe Caslon Pro Semibold Italic"/>
              </a:rPr>
              <a:t>Denis Perret-</a:t>
            </a:r>
            <a:r>
              <a:rPr lang="fr-FR" dirty="0" err="1" smtClean="0">
                <a:latin typeface="Adobe Caslon Pro Semibold Italic"/>
              </a:rPr>
              <a:t>Gallix</a:t>
            </a:r>
            <a:endParaRPr lang="fr-FR" dirty="0">
              <a:latin typeface="Adobe Caslon Pro Semibold Italic"/>
            </a:endParaRPr>
          </a:p>
        </p:txBody>
      </p:sp>
    </p:spTree>
    <p:extLst>
      <p:ext uri="{BB962C8B-B14F-4D97-AF65-F5344CB8AC3E}">
        <p14:creationId xmlns:p14="http://schemas.microsoft.com/office/powerpoint/2010/main" val="24130628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DSC_093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23139"/>
            <a:ext cx="6858000" cy="455984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1490870" y="7222435"/>
            <a:ext cx="4273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latin typeface="Adobe Caslon Pro Semibold Italic"/>
              </a:rPr>
              <a:t>Philip </a:t>
            </a:r>
            <a:r>
              <a:rPr lang="fr-FR" dirty="0" err="1" smtClean="0">
                <a:latin typeface="Adobe Caslon Pro Semibold Italic"/>
              </a:rPr>
              <a:t>Bambade</a:t>
            </a:r>
            <a:r>
              <a:rPr lang="fr-FR" dirty="0" smtClean="0">
                <a:latin typeface="Adobe Caslon Pro Semibold Italic"/>
              </a:rPr>
              <a:t> and </a:t>
            </a:r>
            <a:r>
              <a:rPr lang="fr-FR" dirty="0" err="1" smtClean="0">
                <a:latin typeface="Adobe Caslon Pro Semibold Italic"/>
              </a:rPr>
              <a:t>Junji</a:t>
            </a:r>
            <a:r>
              <a:rPr lang="fr-FR" dirty="0" smtClean="0">
                <a:latin typeface="Adobe Caslon Pro Semibold Italic"/>
              </a:rPr>
              <a:t> Haba</a:t>
            </a:r>
            <a:endParaRPr lang="fr-FR" dirty="0">
              <a:latin typeface="Adobe Caslon Pro Semibold Italic"/>
            </a:endParaRPr>
          </a:p>
        </p:txBody>
      </p:sp>
    </p:spTree>
    <p:extLst>
      <p:ext uri="{BB962C8B-B14F-4D97-AF65-F5344CB8AC3E}">
        <p14:creationId xmlns:p14="http://schemas.microsoft.com/office/powerpoint/2010/main" val="18388379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DSC_097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55833"/>
            <a:ext cx="6858000" cy="4559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4755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DSCN091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0" y="1104348"/>
            <a:ext cx="6858000" cy="514350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1225826" y="7487478"/>
            <a:ext cx="4041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latin typeface="Adobe Caslon Pro Semibold Italic"/>
              </a:rPr>
              <a:t>Philippe Moretto,</a:t>
            </a:r>
          </a:p>
          <a:p>
            <a:pPr algn="ctr"/>
            <a:r>
              <a:rPr lang="fr-FR" dirty="0" err="1" smtClean="0">
                <a:latin typeface="Adobe Caslon Pro Semibold Italic"/>
              </a:rPr>
              <a:t>Director</a:t>
            </a:r>
            <a:r>
              <a:rPr lang="fr-FR" dirty="0" smtClean="0">
                <a:latin typeface="Adobe Caslon Pro Semibold Italic"/>
              </a:rPr>
              <a:t> of CENBG, Bordeaux</a:t>
            </a:r>
            <a:endParaRPr lang="fr-FR" dirty="0">
              <a:latin typeface="Adobe Caslon Pro Semibold Italic"/>
            </a:endParaRPr>
          </a:p>
        </p:txBody>
      </p:sp>
    </p:spTree>
    <p:extLst>
      <p:ext uri="{BB962C8B-B14F-4D97-AF65-F5344CB8AC3E}">
        <p14:creationId xmlns:p14="http://schemas.microsoft.com/office/powerpoint/2010/main" val="7914415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DSC_089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42095"/>
            <a:ext cx="6858000" cy="4559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2720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DSC_0959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47315"/>
            <a:ext cx="6858000" cy="4559840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417073" y="6946399"/>
            <a:ext cx="60475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>
                <a:latin typeface="Adobe Caslon Pro Semibold Italic"/>
              </a:rPr>
              <a:t>Sign</a:t>
            </a:r>
            <a:r>
              <a:rPr lang="fr-FR" dirty="0" smtClean="0">
                <a:latin typeface="Adobe Caslon Pro Semibold Italic"/>
              </a:rPr>
              <a:t> (</a:t>
            </a:r>
            <a:r>
              <a:rPr lang="fr-FR" dirty="0" err="1" smtClean="0">
                <a:latin typeface="Adobe Caslon Pro Semibold Italic"/>
              </a:rPr>
              <a:t>from</a:t>
            </a:r>
            <a:r>
              <a:rPr lang="fr-FR" dirty="0" smtClean="0">
                <a:latin typeface="Adobe Caslon Pro Semibold Italic"/>
              </a:rPr>
              <a:t> </a:t>
            </a:r>
            <a:r>
              <a:rPr lang="fr-FR" dirty="0" err="1" smtClean="0">
                <a:latin typeface="Adobe Caslon Pro Semibold Italic"/>
              </a:rPr>
              <a:t>left</a:t>
            </a:r>
            <a:r>
              <a:rPr lang="fr-FR" dirty="0" smtClean="0">
                <a:latin typeface="Adobe Caslon Pro Semibold Italic"/>
              </a:rPr>
              <a:t> to right) : </a:t>
            </a:r>
          </a:p>
          <a:p>
            <a:r>
              <a:rPr lang="fr-FR" dirty="0" smtClean="0">
                <a:latin typeface="Adobe Caslon Pro Semibold Italic"/>
              </a:rPr>
              <a:t>Nicolas </a:t>
            </a:r>
            <a:r>
              <a:rPr lang="fr-FR" dirty="0" err="1" smtClean="0">
                <a:latin typeface="Adobe Caslon Pro Semibold Italic"/>
              </a:rPr>
              <a:t>Alamanos</a:t>
            </a:r>
            <a:r>
              <a:rPr lang="fr-FR" dirty="0" smtClean="0">
                <a:latin typeface="Adobe Caslon Pro Semibold Italic"/>
              </a:rPr>
              <a:t>, </a:t>
            </a:r>
            <a:r>
              <a:rPr lang="fr-FR" dirty="0" err="1" smtClean="0">
                <a:latin typeface="Adobe Caslon Pro Semibold Italic"/>
              </a:rPr>
              <a:t>Deputy</a:t>
            </a:r>
            <a:r>
              <a:rPr lang="fr-FR" dirty="0" smtClean="0">
                <a:latin typeface="Adobe Caslon Pro Semibold Italic"/>
              </a:rPr>
              <a:t> </a:t>
            </a:r>
            <a:r>
              <a:rPr lang="fr-FR" dirty="0" err="1" smtClean="0">
                <a:latin typeface="Adobe Caslon Pro Semibold Italic"/>
              </a:rPr>
              <a:t>Director</a:t>
            </a:r>
            <a:r>
              <a:rPr lang="fr-FR" dirty="0" smtClean="0">
                <a:latin typeface="Adobe Caslon Pro Semibold Italic"/>
              </a:rPr>
              <a:t> of IRFU,DSM CEA</a:t>
            </a:r>
          </a:p>
          <a:p>
            <a:r>
              <a:rPr lang="fr-FR" dirty="0" smtClean="0">
                <a:latin typeface="Adobe Caslon Pro Semibold Italic"/>
              </a:rPr>
              <a:t>Jacques Martino, </a:t>
            </a:r>
            <a:r>
              <a:rPr lang="fr-FR" dirty="0" err="1" smtClean="0">
                <a:latin typeface="Adobe Caslon Pro Semibold Italic"/>
              </a:rPr>
              <a:t>Director</a:t>
            </a:r>
            <a:r>
              <a:rPr lang="fr-FR" dirty="0" smtClean="0">
                <a:latin typeface="Adobe Caslon Pro Semibold Italic"/>
              </a:rPr>
              <a:t> of the National Institue of </a:t>
            </a:r>
            <a:r>
              <a:rPr lang="fr-FR" dirty="0" err="1" smtClean="0">
                <a:latin typeface="Adobe Caslon Pro Semibold Italic"/>
              </a:rPr>
              <a:t>Nuclear</a:t>
            </a:r>
            <a:r>
              <a:rPr lang="fr-FR" dirty="0" smtClean="0">
                <a:latin typeface="Adobe Caslon Pro Semibold Italic"/>
              </a:rPr>
              <a:t> and Particule </a:t>
            </a:r>
            <a:r>
              <a:rPr lang="fr-FR" dirty="0" err="1" smtClean="0">
                <a:latin typeface="Adobe Caslon Pro Semibold Italic"/>
              </a:rPr>
              <a:t>Physics</a:t>
            </a:r>
            <a:r>
              <a:rPr lang="fr-FR" dirty="0" smtClean="0">
                <a:latin typeface="Adobe Caslon Pro Semibold Italic"/>
              </a:rPr>
              <a:t>, CNRS</a:t>
            </a:r>
          </a:p>
          <a:p>
            <a:r>
              <a:rPr lang="fr-FR" dirty="0" err="1" smtClean="0">
                <a:latin typeface="Adobe Caslon Pro Semibold Italic"/>
              </a:rPr>
              <a:t>Atsuto</a:t>
            </a:r>
            <a:r>
              <a:rPr lang="fr-FR" dirty="0" smtClean="0">
                <a:latin typeface="Adobe Caslon Pro Semibold Italic"/>
              </a:rPr>
              <a:t> Suzuki, </a:t>
            </a:r>
            <a:r>
              <a:rPr lang="fr-FR" dirty="0" err="1" smtClean="0">
                <a:latin typeface="Adobe Caslon Pro Semibold Italic"/>
              </a:rPr>
              <a:t>Director</a:t>
            </a:r>
            <a:r>
              <a:rPr lang="fr-FR" dirty="0" smtClean="0">
                <a:latin typeface="Adobe Caslon Pro Semibold Italic"/>
              </a:rPr>
              <a:t> General KEK</a:t>
            </a:r>
            <a:endParaRPr lang="fr-FR" dirty="0">
              <a:latin typeface="Adobe Caslon Pro Semibold Italic"/>
            </a:endParaRPr>
          </a:p>
        </p:txBody>
      </p:sp>
    </p:spTree>
    <p:extLst>
      <p:ext uri="{BB962C8B-B14F-4D97-AF65-F5344CB8AC3E}">
        <p14:creationId xmlns:p14="http://schemas.microsoft.com/office/powerpoint/2010/main" val="6256894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DSC_0968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6708"/>
            <a:ext cx="6858000" cy="4559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425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DSC_097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1657"/>
            <a:ext cx="6858000" cy="45598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441147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DSCN092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8958" y="1428010"/>
            <a:ext cx="6858000" cy="5143500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1910522" y="8094870"/>
            <a:ext cx="3445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latin typeface="Adobe Caslon Pro Semibold Italic"/>
              </a:rPr>
              <a:t>Nicolas </a:t>
            </a:r>
            <a:r>
              <a:rPr lang="fr-FR" dirty="0" err="1" smtClean="0">
                <a:latin typeface="Adobe Caslon Pro Semibold Italic"/>
              </a:rPr>
              <a:t>Alamanos</a:t>
            </a:r>
            <a:endParaRPr lang="fr-FR" dirty="0">
              <a:latin typeface="Adobe Caslon Pro Semibold Italic"/>
            </a:endParaRPr>
          </a:p>
        </p:txBody>
      </p:sp>
    </p:spTree>
    <p:extLst>
      <p:ext uri="{BB962C8B-B14F-4D97-AF65-F5344CB8AC3E}">
        <p14:creationId xmlns:p14="http://schemas.microsoft.com/office/powerpoint/2010/main" val="18720942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DSC_0902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64351"/>
            <a:ext cx="6858000" cy="455984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2009913" y="7542696"/>
            <a:ext cx="3092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latin typeface="Adobe Caslon Pro Semibold Italic"/>
              </a:rPr>
              <a:t>Jacques Martino</a:t>
            </a:r>
            <a:endParaRPr lang="fr-FR" dirty="0">
              <a:latin typeface="Adobe Caslon Pro Semibold Italic"/>
            </a:endParaRPr>
          </a:p>
        </p:txBody>
      </p:sp>
    </p:spTree>
    <p:extLst>
      <p:ext uri="{BB962C8B-B14F-4D97-AF65-F5344CB8AC3E}">
        <p14:creationId xmlns:p14="http://schemas.microsoft.com/office/powerpoint/2010/main" val="38002566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IMG_2407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978" y="0"/>
            <a:ext cx="5766046" cy="8435512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1247912" y="8506551"/>
            <a:ext cx="4693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err="1" smtClean="0">
                <a:latin typeface="Adobe Caslon Pro Semibold Italic"/>
              </a:rPr>
              <a:t>Atsuto</a:t>
            </a:r>
            <a:r>
              <a:rPr lang="fr-FR" dirty="0" smtClean="0">
                <a:latin typeface="Adobe Caslon Pro Semibold Italic"/>
              </a:rPr>
              <a:t> Suzuki</a:t>
            </a:r>
            <a:endParaRPr lang="fr-FR" dirty="0">
              <a:latin typeface="Adobe Caslon Pro Semibold Italic"/>
            </a:endParaRPr>
          </a:p>
        </p:txBody>
      </p:sp>
    </p:spTree>
    <p:extLst>
      <p:ext uri="{BB962C8B-B14F-4D97-AF65-F5344CB8AC3E}">
        <p14:creationId xmlns:p14="http://schemas.microsoft.com/office/powerpoint/2010/main" val="34637169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IMG_2493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0912"/>
            <a:ext cx="6858000" cy="4461539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1402522" y="6261652"/>
            <a:ext cx="40750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latin typeface="Adobe Caslon Pro Semibold Italic"/>
              </a:rPr>
              <a:t>Alain Rousset, </a:t>
            </a:r>
          </a:p>
          <a:p>
            <a:pPr algn="ctr"/>
            <a:r>
              <a:rPr lang="fr-FR" dirty="0" err="1" smtClean="0">
                <a:latin typeface="Adobe Caslon Pro Semibold Italic"/>
              </a:rPr>
              <a:t>President</a:t>
            </a:r>
            <a:r>
              <a:rPr lang="fr-FR" dirty="0" smtClean="0">
                <a:latin typeface="Adobe Caslon Pro Semibold Italic"/>
              </a:rPr>
              <a:t> of Conseil </a:t>
            </a:r>
            <a:r>
              <a:rPr lang="fr-FR" dirty="0" err="1" smtClean="0">
                <a:latin typeface="Adobe Caslon Pro Semibold Italic"/>
              </a:rPr>
              <a:t>Regional</a:t>
            </a:r>
            <a:r>
              <a:rPr lang="fr-FR" dirty="0" smtClean="0">
                <a:latin typeface="Adobe Caslon Pro Semibold Italic"/>
              </a:rPr>
              <a:t> of Aquitaine</a:t>
            </a:r>
            <a:endParaRPr lang="fr-FR" dirty="0">
              <a:latin typeface="Adobe Caslon Pro Semibold Italic"/>
            </a:endParaRPr>
          </a:p>
        </p:txBody>
      </p:sp>
    </p:spTree>
    <p:extLst>
      <p:ext uri="{BB962C8B-B14F-4D97-AF65-F5344CB8AC3E}">
        <p14:creationId xmlns:p14="http://schemas.microsoft.com/office/powerpoint/2010/main" val="1765736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DSC_100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74788"/>
            <a:ext cx="6858000" cy="4559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964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71</Words>
  <Application>Microsoft Macintosh PowerPoint</Application>
  <PresentationFormat>Présentation à l'écran (4:3)</PresentationFormat>
  <Paragraphs>13</Paragraphs>
  <Slides>14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15" baseType="lpstr"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LAL/CNRS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Geneviève Gilbert</dc:creator>
  <cp:lastModifiedBy>Geneviève Gilbert</cp:lastModifiedBy>
  <cp:revision>8</cp:revision>
  <dcterms:created xsi:type="dcterms:W3CDTF">2014-07-03T11:45:20Z</dcterms:created>
  <dcterms:modified xsi:type="dcterms:W3CDTF">2014-07-03T12:37:44Z</dcterms:modified>
</cp:coreProperties>
</file>